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686810" y="416306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https://ponshop.herokuapp.com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032250" y="4965065"/>
            <a:ext cx="4128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Youtube : https://youtu.be/InYguzobKEI</a:t>
            </a:r>
            <a:endParaRPr lang="en-US"/>
          </a:p>
          <a:p>
            <a:r>
              <a:rPr lang="en-US"/>
              <a:t>	https://youtu.be/k7zrkxekYEs</a:t>
            </a:r>
            <a:endParaRPr lang="en-US"/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catRoute.js</a:t>
            </a:r>
            <a:endParaRPr lang="en-ID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catRender.js</a:t>
            </a:r>
            <a:endParaRPr lang="en-ID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category.ejs</a:t>
            </a:r>
            <a:endParaRPr lang="en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clickedCat.ejs</a:t>
            </a:r>
            <a:endParaRPr lang="en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category.js</a:t>
            </a:r>
            <a:endParaRPr lang="en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allItem.json</a:t>
            </a:r>
            <a:endParaRPr lang="en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83027" y="1731963"/>
            <a:ext cx="7216421" cy="4059237"/>
          </a:xfrm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Layout Searching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7" y="1825625"/>
            <a:ext cx="11603115" cy="4823750"/>
          </a:xfrm>
        </p:spPr>
      </p:pic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Struktur</a:t>
            </a:r>
            <a:r>
              <a:rPr lang="en-US" dirty="0"/>
              <a:t> Layout dan </a:t>
            </a:r>
            <a:r>
              <a:rPr lang="en-US" dirty="0" err="1"/>
              <a:t>fungsi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6" y="1975849"/>
            <a:ext cx="9192908" cy="91452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" y="3539522"/>
            <a:ext cx="12127017" cy="254353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1739237"/>
            <a:ext cx="8316486" cy="4753638"/>
          </a:xfr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Dropdown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6" y="1525081"/>
            <a:ext cx="3200847" cy="217087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806"/>
            <a:ext cx="12192000" cy="253622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Checkbox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8" y="1968491"/>
            <a:ext cx="10012172" cy="100026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41" y="3246558"/>
            <a:ext cx="6223246" cy="3420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3" y="3246558"/>
            <a:ext cx="5415378" cy="3420572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35" y="561627"/>
            <a:ext cx="4332303" cy="366647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4463134"/>
            <a:ext cx="11638626" cy="18201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Database </a:t>
            </a:r>
            <a:r>
              <a:rPr lang="en-US" dirty="0" err="1"/>
              <a:t>Barang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1882066"/>
            <a:ext cx="5773445" cy="469628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9" y="1882067"/>
            <a:ext cx="5773445" cy="2689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94758"/>
            <a:ext cx="5773445" cy="169811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Backend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0" y="1556749"/>
            <a:ext cx="5972830" cy="231391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02" y="4083728"/>
            <a:ext cx="9109607" cy="269793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 Database </a:t>
            </a:r>
            <a:r>
              <a:rPr lang="en-US" dirty="0" err="1"/>
              <a:t>dengan</a:t>
            </a:r>
            <a:r>
              <a:rPr lang="en-US" dirty="0"/>
              <a:t> JSON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6" y="1927721"/>
            <a:ext cx="2615212" cy="45651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21" y="1837678"/>
            <a:ext cx="2054766" cy="4771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7677"/>
            <a:ext cx="5782321" cy="477174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 Connection Database to Mongoose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9" y="1452763"/>
            <a:ext cx="5946031" cy="27463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91" y="1452763"/>
            <a:ext cx="5836540" cy="5294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9" y="4287914"/>
            <a:ext cx="5946031" cy="2361459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99" y="1763480"/>
            <a:ext cx="4412202" cy="5032375"/>
          </a:xfrm>
        </p:spPr>
      </p:pic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1541540"/>
            <a:ext cx="11674135" cy="5107835"/>
          </a:xfrm>
        </p:spPr>
      </p:pic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29" y="-3681"/>
            <a:ext cx="12190001" cy="686582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67" y="118359"/>
            <a:ext cx="5141915" cy="4351338"/>
          </a:xfrm>
        </p:spPr>
      </p:pic>
      <p:pic>
        <p:nvPicPr>
          <p:cNvPr id="9" name="Picture 9" descr="Graphical user interface, text, application, emai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86" y="179044"/>
            <a:ext cx="9292541" cy="6123731"/>
          </a:xfrm>
          <a:prstGeom prst="rect">
            <a:avLst/>
          </a:prstGeom>
        </p:spPr>
      </p:pic>
      <p:pic>
        <p:nvPicPr>
          <p:cNvPr id="11" name="Picture 11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7" y="4468956"/>
            <a:ext cx="4026060" cy="2260598"/>
          </a:xfrm>
          <a:prstGeom prst="rect">
            <a:avLst/>
          </a:prstGeom>
        </p:spPr>
      </p:pic>
      <p:pic>
        <p:nvPicPr>
          <p:cNvPr id="3" name="Picture 3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07" y="2843485"/>
            <a:ext cx="3669175" cy="383320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1776" y="164467"/>
            <a:ext cx="7686675" cy="2619375"/>
          </a:xfrm>
        </p:spPr>
      </p:pic>
      <p:pic>
        <p:nvPicPr>
          <p:cNvPr id="5" name="Picture 5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4" y="2728683"/>
            <a:ext cx="6726820" cy="39663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emai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84" y="32903"/>
            <a:ext cx="11181144" cy="4214970"/>
          </a:xfrm>
        </p:spPr>
      </p:pic>
      <p:pic>
        <p:nvPicPr>
          <p:cNvPr id="5" name="Picture 5" descr="Graphical user interfac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-232" r="168" b="44531"/>
          <a:stretch>
            <a:fillRect/>
          </a:stretch>
        </p:blipFill>
        <p:spPr>
          <a:xfrm>
            <a:off x="167214" y="4276725"/>
            <a:ext cx="5386666" cy="1297182"/>
          </a:xfrm>
          <a:prstGeom prst="rect">
            <a:avLst/>
          </a:prstGeom>
        </p:spPr>
      </p:pic>
      <p:pic>
        <p:nvPicPr>
          <p:cNvPr id="3" name="Picture 5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299" y="684543"/>
            <a:ext cx="3630592" cy="4373209"/>
          </a:xfrm>
          <a:prstGeom prst="rect">
            <a:avLst/>
          </a:prstGeom>
        </p:spPr>
      </p:pic>
      <p:pic>
        <p:nvPicPr>
          <p:cNvPr id="6" name="Picture 6" descr="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38" y="4283177"/>
            <a:ext cx="2743200" cy="259357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5"/>
          <a:srcRect l="17579" t="1634" r="969" b="45752"/>
          <a:stretch>
            <a:fillRect/>
          </a:stretch>
        </p:blipFill>
        <p:spPr>
          <a:xfrm>
            <a:off x="163975" y="5582200"/>
            <a:ext cx="5394879" cy="1251572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/>
          <p:cNvPicPr>
            <a:picLocks noChangeAspect="1"/>
          </p:cNvPicPr>
          <p:nvPr/>
        </p:nvPicPr>
        <p:blipFill rotWithShape="1">
          <a:blip r:embed="rId6"/>
          <a:srcRect l="-27133" t="6296" r="66257" b="1852"/>
          <a:stretch>
            <a:fillRect/>
          </a:stretch>
        </p:blipFill>
        <p:spPr>
          <a:xfrm>
            <a:off x="5862578" y="5033490"/>
            <a:ext cx="5754895" cy="1797610"/>
          </a:xfrm>
          <a:prstGeom prst="rect">
            <a:avLst/>
          </a:prstGeom>
        </p:spPr>
      </p:pic>
      <p:pic>
        <p:nvPicPr>
          <p:cNvPr id="2" name="Picture 8" descr="Text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643" y="1840796"/>
            <a:ext cx="3997124" cy="232438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365" y="136705"/>
            <a:ext cx="10515600" cy="4025280"/>
          </a:xfrm>
        </p:spPr>
      </p:pic>
      <p:pic>
        <p:nvPicPr>
          <p:cNvPr id="5" name="Picture 5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68" y="4400962"/>
            <a:ext cx="6215605" cy="163458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49" y="2612"/>
            <a:ext cx="12194698" cy="6859186"/>
          </a:xfr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WPS Presentation</Application>
  <PresentationFormat>Widescreen</PresentationFormat>
  <Paragraphs>37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catRoute.js</vt:lpstr>
      <vt:lpstr>catRender.js</vt:lpstr>
      <vt:lpstr>category.ejs</vt:lpstr>
      <vt:lpstr>clickedCat.ejs</vt:lpstr>
      <vt:lpstr>category.js</vt:lpstr>
      <vt:lpstr>allItem.json</vt:lpstr>
      <vt:lpstr>PowerPoint 演示文稿</vt:lpstr>
      <vt:lpstr>Layout Searching</vt:lpstr>
      <vt:lpstr>Struktur Layout dan fungsi </vt:lpstr>
      <vt:lpstr>Backend </vt:lpstr>
      <vt:lpstr>Dropdown</vt:lpstr>
      <vt:lpstr>Checkbox</vt:lpstr>
      <vt:lpstr>PowerPoint 演示文稿</vt:lpstr>
      <vt:lpstr>Database Barang</vt:lpstr>
      <vt:lpstr>Backend</vt:lpstr>
      <vt:lpstr>Format Database dengan JSON</vt:lpstr>
      <vt:lpstr>Server Connection Database to Mongoose</vt:lpstr>
      <vt:lpstr>Controller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Ivan Jairus</cp:lastModifiedBy>
  <cp:revision>3</cp:revision>
  <dcterms:created xsi:type="dcterms:W3CDTF">2020-12-14T18:29:00Z</dcterms:created>
  <dcterms:modified xsi:type="dcterms:W3CDTF">2020-12-14T19:06:56Z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